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4"/>
  </p:notesMasterIdLst>
  <p:sldIdLst>
    <p:sldId id="287" r:id="rId4"/>
    <p:sldId id="256" r:id="rId5"/>
    <p:sldId id="288" r:id="rId6"/>
    <p:sldId id="290" r:id="rId7"/>
    <p:sldId id="315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316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7" r:id="rId30"/>
    <p:sldId id="312" r:id="rId31"/>
    <p:sldId id="313" r:id="rId32"/>
    <p:sldId id="314" r:id="rId3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3FD8B72-6C94-4D0A-BDD8-46B074C14C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2622964-6B57-4B6A-8CC2-4676136723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A53AFE0-DEF1-4B49-8DCC-509E4847A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691CF1CA-E895-4B3C-9D35-5417BF97206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 哀悼科技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A785FA-97B2-43DB-B3A0-65A89A8A1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artificial intelligence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0C4D5E7-3344-434D-82F4-770325FDA1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人工智慧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888F05-ED8A-43FF-8836-AB9A11958F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réngōng</a:t>
            </a:r>
            <a:r>
              <a:rPr lang="en-US" altLang="zh-TW" dirty="0"/>
              <a:t> </a:t>
            </a:r>
            <a:r>
              <a:rPr lang="en-US" altLang="zh-TW" dirty="0" err="1"/>
              <a:t>zhìhuì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AD4868-5A92-44BA-B9C1-8A6C1F6BC9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56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43C6DF4-0EE2-4118-B5C3-8A7905D699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virtual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F90223-46E3-45F5-AE51-1DB9721316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虛擬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BA25172-BB5D-4D26-8CA0-C50B19A7CB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xūnǐ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A59E85E-F166-4271-8609-A9ABB3292B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01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6158CAB-D94D-4168-8D90-918EA7B6E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3B41C1-2041-4F3F-8377-A8CDB01BDD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製作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0E29357-A98F-4C98-B302-9753F6CEBE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zhìzuò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CC8E5F8-D8CD-432B-AB98-760BAA94FF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239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316ABD9-B7EA-462F-B2D6-5C38058467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animation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9A2702-65F8-4F21-A808-B60C190886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動畫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BA1EE05-465D-44CA-A5AA-D1FB833EDD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dònghuà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871F5C-3703-40BE-BD43-209DCA66641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165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4394A0-11EE-4C62-A648-91F850E30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record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7EB80B-8F80-455D-A046-E500C30F8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記錄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42BD41-4BF5-4B3C-870E-4197C3DACA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D6A258-7E0F-4290-91EF-A57311C96E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2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A5BB114-49E4-4D7D-A82A-51582F71F7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/>
              <a:t>image</a:t>
            </a:r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B9D4D4D-4570-4497-BF32-76C814AF8F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影像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0B6B92-3803-4857-BB34-C88AFE580F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yǐngxiàng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416D25-ED34-48CD-8601-5DC4A0DC63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025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D565E55-CF29-4239-A253-539F4EB9D4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appearance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04D1BD0-C673-415F-9C2F-E653DE680F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模樣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CE9F6D1-EFE9-4D03-B148-5384971707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móyàng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8BBE7F9-DF7F-4DF8-A618-2343ECDB18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81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FA12456-B17D-459C-86AF-4B9EC4F948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extremely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3D6785A-9C38-428B-B660-041D267A74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過度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4AF0B1-6503-4C21-9A16-63E83A8683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guòdù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B9A68FC-71B8-4CA0-973A-78E55E62EC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48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05159A3-FEC9-4F3D-A323-BE148CCE61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sad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5FBD190-5078-4197-915C-9CE91FF9D5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悲傷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FEA165F-5106-4EDD-8576-1E4F81C81D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bēishāng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79FE8E5-9831-4774-8A97-06906A63774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0705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50EC47-B7F3-4A87-A3E4-A1F1E1F6D9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talk with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0D6C5AE-BDD8-4A62-9A4F-C419DC83C3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交談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282D4B-D723-4979-886A-DCAAA825A1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jiāotán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9C3CA46-1A3C-4087-B7D5-FE653DC7D9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03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grief tech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哀悼科技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āidào</a:t>
            </a:r>
            <a:r>
              <a:rPr lang="en-US" altLang="zh-TW" dirty="0"/>
              <a:t> </a:t>
            </a:r>
            <a:r>
              <a:rPr lang="en-US" altLang="zh-TW" dirty="0" err="1"/>
              <a:t>kējì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B0A5EB-3906-46AF-A37C-27F5914675F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AB003E-A707-4159-91AF-1FAC7CFD6F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memory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DCAEE30-A184-402D-858F-938E1442CC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記憶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6C332B6-FD57-4460-9251-741D24389F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1792279-1F23-4A2F-8654-1A94D58563C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6797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D95894-5CCA-4703-A158-D709A593B7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magical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5A8D84-780A-4602-A882-5F23604802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神奇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E756265-68D1-4275-9217-A1F0173053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shénqí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CDEF450-839F-4E7B-BEED-CB61F5D22B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5868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09BF8AD-C008-49E6-9D2F-FD48A88EAF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console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1C158A6-1151-4505-91BC-E49CBF004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CC014C1-F410-435C-95BD-0CD187C9CE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ānwèi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E9665042-2217-491A-924A-56C179CB7B9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7174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FBA864-3568-4A44-B0CD-1963C31295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definitely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89A8E73-FDF7-42FA-8220-6DD2B4102B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根本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5704AD1-A29F-47AB-93D3-FAB5E5AA24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gēnběn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693A3F8-49B6-4515-BBCA-DE491CCA28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169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03A7F6-E267-4DD4-AECB-6B6B64EA1E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necessity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B5F9DE9-D89A-484B-99D0-44067A96B9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必要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34DB228-B125-43F9-AB07-D0159EB106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bìyào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AE98DE-16F3-4A48-908D-1CD15C5CEA5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876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FD0308-8FCC-4ADE-A9CD-0C29CDD220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death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12FC72C-0E02-4E4B-93DE-1F05272CC1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死亡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7DFF601-2115-4CD2-B451-270EB4565D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sǐwáng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6006E08-3C16-4165-AE86-A70F9D2515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1687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1227A6-E9C6-4570-91A7-6F3987F552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human, human being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A1144C-290A-41EB-8273-D347EEE09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人類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A4A144-E46D-4181-8ACF-AA84403950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rénlèi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781D3E-89C1-41B4-A62D-4E8F11105C8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915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11227A6-E9C6-4570-91A7-6F3987F552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BA1144C-290A-41EB-8273-D347EEE09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形式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7A4A144-E46D-4181-8ACF-AA84403950C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781D3E-89C1-41B4-A62D-4E8F11105C8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9-26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8897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31AB1F0-AB74-4F23-94D6-6F4C5F5950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resurrection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2D544D-9570-4521-B4FC-979FEBDF5A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復活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FDA5180-6B33-40C6-A960-19FC662329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fùhuó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5980319-1686-4829-894B-927B99ACDCC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4897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347B5B8-70A1-4447-8A5A-79BF33D719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replication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6B4028-4E24-4C62-AC49-843C63C3FC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複製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6E08CAB-B375-4F68-90B1-6D2CBD0C5B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2787C09-7BE0-48C3-8EE6-5C4FB5CE8F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11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048CAF9-F735-490F-B96F-CB09BC0CB6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science fiction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1D07AC-7931-4A15-B63B-394E8E395C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科幻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5AB0BD-B37A-4011-859B-69EB7B1750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kēhuàn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D37DA2-E311-4F03-B3D0-B227317BB0D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1483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77B9D0-58A7-4690-BD96-0BBCD8109E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F3BCA82-D350-4E67-B039-413ED57C18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真實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F67A48A-4BDB-4B70-9A5A-7EC9CD1B3A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zhēnshí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E846573-B86C-4C4B-B82B-0C9C09A5F76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089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3310B5-FEA4-42A1-8B7C-16FCD19AA1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drama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2A6EF8E-3478-4275-969B-E6F0B40E89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戲劇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5BCBD69-B0CE-4D2F-8931-9199765ADE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xìjù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353C9C-921D-465C-B7DE-25518E845E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34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67AF39-2A18-48E2-9E97-7F6F5B632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scenes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250A4E-2A93-4280-8987-C536311B8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場景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38F506-A01E-4A37-A8BB-817AD79E15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chǎngjǐng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00EBD8-C6B9-4732-8F97-5726292876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431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867AF39-2A18-48E2-9E97-7F6F5B6322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confront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250A4E-2A93-4280-8987-C536311B8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38F506-A01E-4A37-A8BB-817AD79E15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miànduì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00EBD8-C6B9-4732-8F97-5726292876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721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7855D02-6BF5-46F8-A4B7-987B4652CE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separation and death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07DD314-4257-44F4-95FB-25D57D521B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生離死別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F011F0-A608-4EFC-A90C-00F51295A9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shēnglí</a:t>
            </a:r>
            <a:r>
              <a:rPr lang="zh-TW" altLang="en-US" dirty="0"/>
              <a:t> </a:t>
            </a:r>
            <a:r>
              <a:rPr lang="en-US" altLang="zh-TW" dirty="0" err="1"/>
              <a:t>sǐbié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531222-DF35-4147-91BE-E5266D7917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62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04F83E0-2167-445F-A11A-F04E552E76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F789270-F430-4BAB-AE15-D2CFFEA5EC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疼痛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E94FDA3-AB25-4118-915E-C9F67A2DAF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téngtòng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1C25108-B57E-4D9C-A209-2C136E9214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25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2C9B44E-80B4-4973-8832-C2363E9734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big data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0A4AD15-B85F-4131-8930-57ED3000D7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大數據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F44CE1-2F37-4C2B-993A-AB5F7D9703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dàshùjù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6DB4D4-AA31-42F6-9021-96CBE8739D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9-8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0763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169</Words>
  <Application>Microsoft Office PowerPoint</Application>
  <PresentationFormat>寬螢幕</PresentationFormat>
  <Paragraphs>146</Paragraphs>
  <Slides>30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30</vt:i4>
      </vt:variant>
    </vt:vector>
  </HeadingPairs>
  <TitlesOfParts>
    <vt:vector size="39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哀悼科技</vt:lpstr>
      <vt:lpstr>科幻</vt:lpstr>
      <vt:lpstr>戲劇</vt:lpstr>
      <vt:lpstr>場景</vt:lpstr>
      <vt:lpstr>面對</vt:lpstr>
      <vt:lpstr>生離死別</vt:lpstr>
      <vt:lpstr>疼痛</vt:lpstr>
      <vt:lpstr>大數據</vt:lpstr>
      <vt:lpstr>人工智慧</vt:lpstr>
      <vt:lpstr>虛擬</vt:lpstr>
      <vt:lpstr>製作</vt:lpstr>
      <vt:lpstr>動畫</vt:lpstr>
      <vt:lpstr>記錄</vt:lpstr>
      <vt:lpstr>影像</vt:lpstr>
      <vt:lpstr>模樣</vt:lpstr>
      <vt:lpstr>過度</vt:lpstr>
      <vt:lpstr>悲傷</vt:lpstr>
      <vt:lpstr>交談</vt:lpstr>
      <vt:lpstr>記憶</vt:lpstr>
      <vt:lpstr>神奇</vt:lpstr>
      <vt:lpstr>安慰</vt:lpstr>
      <vt:lpstr>根本</vt:lpstr>
      <vt:lpstr>必要</vt:lpstr>
      <vt:lpstr>死亡</vt:lpstr>
      <vt:lpstr>人類</vt:lpstr>
      <vt:lpstr>形式</vt:lpstr>
      <vt:lpstr>復活</vt:lpstr>
      <vt:lpstr>複製</vt:lpstr>
      <vt:lpstr>真實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29</cp:revision>
  <dcterms:created xsi:type="dcterms:W3CDTF">2024-07-26T00:45:44Z</dcterms:created>
  <dcterms:modified xsi:type="dcterms:W3CDTF">2026-04-13T01:30:42Z</dcterms:modified>
</cp:coreProperties>
</file>